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9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DACA"/>
          </a:solidFill>
        </a:fill>
      </a:tcStyle>
    </a:wholeTbl>
    <a:band2H>
      <a:tcTxStyle b="def" i="def"/>
      <a:tcStyle>
        <a:tcBdr/>
        <a:fill>
          <a:solidFill>
            <a:srgbClr val="E7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EE9"/>
          </a:solidFill>
        </a:fill>
      </a:tcStyle>
    </a:wholeTbl>
    <a:band2H>
      <a:tcTxStyle b="def" i="def"/>
      <a:tcStyle>
        <a:tcBdr/>
        <a:fill>
          <a:solidFill>
            <a:srgbClr val="E9E8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 latinLnBrk="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25236" indent="-280736" algn="ctr">
              <a:spcBef>
                <a:spcPts val="0"/>
              </a:spcBef>
              <a:defRPr i="1" sz="2400"/>
            </a:lvl2pPr>
            <a:lvl3pPr marL="1169736" indent="-280736" algn="ctr">
              <a:spcBef>
                <a:spcPts val="0"/>
              </a:spcBef>
              <a:defRPr i="1" sz="2400"/>
            </a:lvl3pPr>
            <a:lvl4pPr marL="1614236" indent="-280736" algn="ctr">
              <a:spcBef>
                <a:spcPts val="0"/>
              </a:spcBef>
              <a:defRPr i="1" sz="2400"/>
            </a:lvl4pPr>
            <a:lvl5pPr marL="2058736" indent="-280736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/>
          <p:nvPr>
            <p:ph type="body" sz="quarter" idx="13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-932781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1pPr>
            <a:lvl2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2pPr>
            <a:lvl3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3pPr>
            <a:lvl4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4pPr>
            <a:lvl5pPr marL="0" indent="0" algn="ctr">
              <a:spcBef>
                <a:spcPts val="0"/>
              </a:spcBef>
              <a:buSzTx/>
              <a:buNone/>
              <a:defRPr sz="3200">
                <a:solidFill>
                  <a:srgbClr val="000000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-647700" y="4953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13"/>
          </p:nvPr>
        </p:nvSpPr>
        <p:spPr>
          <a:xfrm>
            <a:off x="2457643" y="-138499"/>
            <a:ext cx="13504630" cy="900308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7350" y="639232"/>
            <a:ext cx="5880100" cy="39200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solidFill>
            <a:srgbClr val="FFFFFF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29" name="Civs3500bce.jpg" descr="Civs3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0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130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1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2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3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36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134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35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39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3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143" name="3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141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42" name="3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3500 BCE</a:t>
              </a:r>
            </a:p>
          </p:txBody>
        </p:sp>
      </p:grpSp>
      <p:sp>
        <p:nvSpPr>
          <p:cNvPr id="144" name="Mesopotamian…"/>
          <p:cNvSpPr txBox="1"/>
          <p:nvPr/>
        </p:nvSpPr>
        <p:spPr>
          <a:xfrm>
            <a:off x="2443592" y="3009899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45" name="Oval"/>
          <p:cNvSpPr/>
          <p:nvPr/>
        </p:nvSpPr>
        <p:spPr>
          <a:xfrm>
            <a:off x="2351190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48" name="Civs2500bce.jpg" descr="Civs2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9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149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0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1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2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55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153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54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58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156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57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sp>
        <p:nvSpPr>
          <p:cNvPr id="160" name="Oval"/>
          <p:cNvSpPr/>
          <p:nvPr/>
        </p:nvSpPr>
        <p:spPr>
          <a:xfrm>
            <a:off x="36973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grpSp>
        <p:nvGrpSpPr>
          <p:cNvPr id="163" name="2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161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62" name="2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2500 BCE</a:t>
              </a:r>
            </a:p>
          </p:txBody>
        </p:sp>
      </p:grpSp>
      <p:sp>
        <p:nvSpPr>
          <p:cNvPr id="164" name="Mesopotamian…"/>
          <p:cNvSpPr txBox="1"/>
          <p:nvPr/>
        </p:nvSpPr>
        <p:spPr>
          <a:xfrm>
            <a:off x="2341992" y="3012281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65" name="Indus Valley…"/>
          <p:cNvSpPr txBox="1"/>
          <p:nvPr/>
        </p:nvSpPr>
        <p:spPr>
          <a:xfrm>
            <a:off x="4499512" y="3479799"/>
            <a:ext cx="126846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Indus Valley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66" name="Egyptian…"/>
          <p:cNvSpPr txBox="1"/>
          <p:nvPr/>
        </p:nvSpPr>
        <p:spPr>
          <a:xfrm>
            <a:off x="13926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69" name="Civs1700bce.jpg" descr="Civs17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80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170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1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2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3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76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174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75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179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177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78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183" name="1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181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182" name="1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1500 BCE</a:t>
              </a:r>
            </a:p>
          </p:txBody>
        </p:sp>
      </p:grpSp>
      <p:sp>
        <p:nvSpPr>
          <p:cNvPr id="184" name="Mesopotamian…"/>
          <p:cNvSpPr txBox="1"/>
          <p:nvPr/>
        </p:nvSpPr>
        <p:spPr>
          <a:xfrm>
            <a:off x="2341992" y="3009899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5" name="Egyptian…"/>
          <p:cNvSpPr txBox="1"/>
          <p:nvPr/>
        </p:nvSpPr>
        <p:spPr>
          <a:xfrm>
            <a:off x="1392652" y="3816349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6" name="Minoan…"/>
          <p:cNvSpPr txBox="1"/>
          <p:nvPr/>
        </p:nvSpPr>
        <p:spPr>
          <a:xfrm>
            <a:off x="927100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Minoan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7" name="Hittite…"/>
          <p:cNvSpPr txBox="1"/>
          <p:nvPr/>
        </p:nvSpPr>
        <p:spPr>
          <a:xfrm>
            <a:off x="1697452" y="2401093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Hittite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8" name="Chinese…"/>
          <p:cNvSpPr txBox="1"/>
          <p:nvPr/>
        </p:nvSpPr>
        <p:spPr>
          <a:xfrm>
            <a:off x="7920452" y="2718593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189" name="Oval"/>
          <p:cNvSpPr/>
          <p:nvPr/>
        </p:nvSpPr>
        <p:spPr>
          <a:xfrm>
            <a:off x="52467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192" name="Civs1027bce.jpg" descr="Civs1027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03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193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4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5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6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99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197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198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02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00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01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06" name="10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04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05" name="10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1000 BCE</a:t>
              </a:r>
            </a:p>
          </p:txBody>
        </p:sp>
      </p:grpSp>
      <p:sp>
        <p:nvSpPr>
          <p:cNvPr id="207" name="Egyptian…"/>
          <p:cNvSpPr txBox="1"/>
          <p:nvPr/>
        </p:nvSpPr>
        <p:spPr>
          <a:xfrm>
            <a:off x="1473199" y="4108449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8" name="Chinese…"/>
          <p:cNvSpPr txBox="1"/>
          <p:nvPr/>
        </p:nvSpPr>
        <p:spPr>
          <a:xfrm>
            <a:off x="7868294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09" name="Phoenician…"/>
          <p:cNvSpPr txBox="1"/>
          <p:nvPr/>
        </p:nvSpPr>
        <p:spPr>
          <a:xfrm>
            <a:off x="1565274" y="2572344"/>
            <a:ext cx="118344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Phoenician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10" name="Kingdom…"/>
          <p:cNvSpPr txBox="1"/>
          <p:nvPr/>
        </p:nvSpPr>
        <p:spPr>
          <a:xfrm>
            <a:off x="1521011" y="3155949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of Israel</a:t>
            </a:r>
          </a:p>
        </p:txBody>
      </p:sp>
      <p:sp>
        <p:nvSpPr>
          <p:cNvPr id="211" name="Oval"/>
          <p:cNvSpPr/>
          <p:nvPr/>
        </p:nvSpPr>
        <p:spPr>
          <a:xfrm>
            <a:off x="60087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  <p:sp>
        <p:nvSpPr>
          <p:cNvPr id="212" name="Mesopotamian…"/>
          <p:cNvSpPr txBox="1"/>
          <p:nvPr/>
        </p:nvSpPr>
        <p:spPr>
          <a:xfrm>
            <a:off x="2341992" y="3009899"/>
            <a:ext cx="150091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Mesopotamian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215" name="Civs700bce.png" descr="Civs700bc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6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216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7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8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9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222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220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21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25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23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24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29" name="7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27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28" name="7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700 BCE</a:t>
              </a:r>
            </a:p>
          </p:txBody>
        </p:sp>
      </p:grpSp>
      <p:sp>
        <p:nvSpPr>
          <p:cNvPr id="230" name="Egyptian…"/>
          <p:cNvSpPr txBox="1"/>
          <p:nvPr/>
        </p:nvSpPr>
        <p:spPr>
          <a:xfrm>
            <a:off x="13672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1" name="Chinese…"/>
          <p:cNvSpPr txBox="1"/>
          <p:nvPr/>
        </p:nvSpPr>
        <p:spPr>
          <a:xfrm>
            <a:off x="7868294" y="2845593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2" name="Assyrian…"/>
          <p:cNvSpPr txBox="1"/>
          <p:nvPr/>
        </p:nvSpPr>
        <p:spPr>
          <a:xfrm>
            <a:off x="2344089" y="2895600"/>
            <a:ext cx="97201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Assyrian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Empire</a:t>
            </a:r>
          </a:p>
        </p:txBody>
      </p:sp>
      <p:sp>
        <p:nvSpPr>
          <p:cNvPr id="233" name="Aryan…"/>
          <p:cNvSpPr txBox="1"/>
          <p:nvPr/>
        </p:nvSpPr>
        <p:spPr>
          <a:xfrm>
            <a:off x="4772086" y="3295649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Aryan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4" name="Greek…"/>
          <p:cNvSpPr txBox="1"/>
          <p:nvPr/>
        </p:nvSpPr>
        <p:spPr>
          <a:xfrm>
            <a:off x="642311" y="25368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Greek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35" name="Oval"/>
          <p:cNvSpPr/>
          <p:nvPr/>
        </p:nvSpPr>
        <p:spPr>
          <a:xfrm>
            <a:off x="6465989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238" name="Civs600bce.jpg" descr="Civs6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49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239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0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1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42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245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243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44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48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46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47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52" name="6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50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51" name="6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600 BCE</a:t>
              </a:r>
            </a:p>
          </p:txBody>
        </p:sp>
      </p:grpSp>
      <p:sp>
        <p:nvSpPr>
          <p:cNvPr id="253" name="Egyptian…"/>
          <p:cNvSpPr txBox="1"/>
          <p:nvPr/>
        </p:nvSpPr>
        <p:spPr>
          <a:xfrm>
            <a:off x="1367252" y="381813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Egyptian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4" name="Chinese…"/>
          <p:cNvSpPr txBox="1"/>
          <p:nvPr/>
        </p:nvSpPr>
        <p:spPr>
          <a:xfrm>
            <a:off x="7868294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5" name="Assyrian…"/>
          <p:cNvSpPr txBox="1"/>
          <p:nvPr/>
        </p:nvSpPr>
        <p:spPr>
          <a:xfrm>
            <a:off x="2106119" y="2897981"/>
            <a:ext cx="1193956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Babylonian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Empire</a:t>
            </a:r>
          </a:p>
        </p:txBody>
      </p:sp>
      <p:sp>
        <p:nvSpPr>
          <p:cNvPr id="256" name="Aryan…"/>
          <p:cNvSpPr txBox="1"/>
          <p:nvPr/>
        </p:nvSpPr>
        <p:spPr>
          <a:xfrm>
            <a:off x="5051486" y="3542703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Aryan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7" name="Greek…"/>
          <p:cNvSpPr txBox="1"/>
          <p:nvPr/>
        </p:nvSpPr>
        <p:spPr>
          <a:xfrm>
            <a:off x="642311" y="25368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Greek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58" name="Oval"/>
          <p:cNvSpPr/>
          <p:nvPr/>
        </p:nvSpPr>
        <p:spPr>
          <a:xfrm>
            <a:off x="6605691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Rectangle"/>
          <p:cNvSpPr/>
          <p:nvPr/>
        </p:nvSpPr>
        <p:spPr>
          <a:xfrm>
            <a:off x="-74018" y="-694334"/>
            <a:ext cx="13152836" cy="1079797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b"/>
          <a:lstStyle/>
          <a:p>
            <a:pPr>
              <a:defRPr sz="8000">
                <a:solidFill>
                  <a:srgbClr val="FFFFFF"/>
                </a:solidFill>
              </a:defRPr>
            </a:pPr>
          </a:p>
        </p:txBody>
      </p:sp>
      <p:pic>
        <p:nvPicPr>
          <p:cNvPr id="261" name="Civs500bce.jpg" descr="Civs500bc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4000" y="330200"/>
            <a:ext cx="8890000" cy="64897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72" name="Group"/>
          <p:cNvGrpSpPr/>
          <p:nvPr/>
        </p:nvGrpSpPr>
        <p:grpSpPr>
          <a:xfrm>
            <a:off x="355600" y="7010399"/>
            <a:ext cx="8704624" cy="418409"/>
            <a:chOff x="0" y="0"/>
            <a:chExt cx="8704623" cy="418407"/>
          </a:xfrm>
        </p:grpSpPr>
        <p:sp>
          <p:nvSpPr>
            <p:cNvPr id="262" name="Line"/>
            <p:cNvSpPr/>
            <p:nvPr/>
          </p:nvSpPr>
          <p:spPr>
            <a:xfrm>
              <a:off x="15019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63" name="Line"/>
            <p:cNvSpPr/>
            <p:nvPr/>
          </p:nvSpPr>
          <p:spPr>
            <a:xfrm>
              <a:off x="2924381" y="209202"/>
              <a:ext cx="1428289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64" name="Line"/>
            <p:cNvSpPr/>
            <p:nvPr/>
          </p:nvSpPr>
          <p:spPr>
            <a:xfrm>
              <a:off x="43721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65" name="Line"/>
            <p:cNvSpPr/>
            <p:nvPr/>
          </p:nvSpPr>
          <p:spPr>
            <a:xfrm>
              <a:off x="5807281" y="209202"/>
              <a:ext cx="1428288" cy="2"/>
            </a:xfrm>
            <a:prstGeom prst="line">
              <a:avLst/>
            </a:prstGeom>
            <a:noFill/>
            <a:ln w="25400" cap="flat">
              <a:solidFill>
                <a:srgbClr val="F39019"/>
              </a:solidFill>
              <a:prstDash val="solid"/>
              <a:miter lim="400000"/>
              <a:headEnd type="oval" w="med" len="med"/>
              <a:tailEnd type="oval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268" name="Group"/>
            <p:cNvGrpSpPr/>
            <p:nvPr/>
          </p:nvGrpSpPr>
          <p:grpSpPr>
            <a:xfrm>
              <a:off x="0" y="-1"/>
              <a:ext cx="1270001" cy="418409"/>
              <a:chOff x="0" y="0"/>
              <a:chExt cx="1270000" cy="418407"/>
            </a:xfrm>
          </p:grpSpPr>
          <p:sp>
            <p:nvSpPr>
              <p:cNvPr id="266" name="Rectangle"/>
              <p:cNvSpPr/>
              <p:nvPr/>
            </p:nvSpPr>
            <p:spPr>
              <a:xfrm>
                <a:off x="-1" y="-1"/>
                <a:ext cx="1270001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67" name="4000 BCE"/>
              <p:cNvSpPr txBox="1"/>
              <p:nvPr/>
            </p:nvSpPr>
            <p:spPr>
              <a:xfrm>
                <a:off x="34682" y="12352"/>
                <a:ext cx="1200634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4000 BCE</a:t>
                </a:r>
              </a:p>
            </p:txBody>
          </p:sp>
        </p:grpSp>
        <p:grpSp>
          <p:nvGrpSpPr>
            <p:cNvPr id="271" name="Group"/>
            <p:cNvGrpSpPr/>
            <p:nvPr/>
          </p:nvGrpSpPr>
          <p:grpSpPr>
            <a:xfrm>
              <a:off x="7434622" y="-1"/>
              <a:ext cx="1270002" cy="418409"/>
              <a:chOff x="0" y="0"/>
              <a:chExt cx="1270001" cy="418407"/>
            </a:xfrm>
          </p:grpSpPr>
          <p:sp>
            <p:nvSpPr>
              <p:cNvPr id="269" name="Rectangle"/>
              <p:cNvSpPr/>
              <p:nvPr/>
            </p:nvSpPr>
            <p:spPr>
              <a:xfrm>
                <a:off x="-1" y="-1"/>
                <a:ext cx="1270003" cy="418409"/>
              </a:xfrm>
              <a:prstGeom prst="rect">
                <a:avLst/>
              </a:prstGeom>
              <a:noFill/>
              <a:ln w="25400" cap="flat">
                <a:solidFill>
                  <a:srgbClr val="85888D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2400"/>
                </a:pPr>
              </a:p>
            </p:txBody>
          </p:sp>
          <p:sp>
            <p:nvSpPr>
              <p:cNvPr id="270" name="1 CE"/>
              <p:cNvSpPr txBox="1"/>
              <p:nvPr/>
            </p:nvSpPr>
            <p:spPr>
              <a:xfrm>
                <a:off x="303651" y="12352"/>
                <a:ext cx="637198" cy="3937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50800" tIns="50800" rIns="50800" bIns="50800" numCol="1" anchor="ctr">
                <a:spAutoFit/>
              </a:bodyPr>
              <a:lstStyle>
                <a:lvl1pPr>
                  <a:defRPr sz="1900"/>
                </a:lvl1pPr>
              </a:lstStyle>
              <a:p>
                <a:pPr/>
                <a:r>
                  <a:t>1 CE</a:t>
                </a:r>
              </a:p>
            </p:txBody>
          </p:sp>
        </p:grpSp>
      </p:grpSp>
      <p:grpSp>
        <p:nvGrpSpPr>
          <p:cNvPr id="275" name="500 BCE"/>
          <p:cNvGrpSpPr/>
          <p:nvPr/>
        </p:nvGrpSpPr>
        <p:grpSpPr>
          <a:xfrm>
            <a:off x="4394199" y="381000"/>
            <a:ext cx="1479089" cy="596900"/>
            <a:chOff x="0" y="0"/>
            <a:chExt cx="1479087" cy="596900"/>
          </a:xfrm>
        </p:grpSpPr>
        <p:sp>
          <p:nvSpPr>
            <p:cNvPr id="273" name="Rectangle"/>
            <p:cNvSpPr/>
            <p:nvPr/>
          </p:nvSpPr>
          <p:spPr>
            <a:xfrm>
              <a:off x="-1" y="0"/>
              <a:ext cx="1479089" cy="596900"/>
            </a:xfrm>
            <a:prstGeom prst="rect">
              <a:avLst/>
            </a:prstGeom>
            <a:noFill/>
            <a:ln w="50800" cap="flat">
              <a:solidFill>
                <a:srgbClr val="FF93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</a:p>
          </p:txBody>
        </p:sp>
        <p:sp>
          <p:nvSpPr>
            <p:cNvPr id="274" name="500 BCE"/>
            <p:cNvSpPr txBox="1"/>
            <p:nvPr/>
          </p:nvSpPr>
          <p:spPr>
            <a:xfrm>
              <a:off x="-1" y="101600"/>
              <a:ext cx="1479089" cy="3937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1900">
                  <a:solidFill>
                    <a:srgbClr val="002452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/>
              <a:r>
                <a:t>500 BCE</a:t>
              </a:r>
            </a:p>
          </p:txBody>
        </p:sp>
      </p:grpSp>
      <p:sp>
        <p:nvSpPr>
          <p:cNvPr id="276" name="Chinese…"/>
          <p:cNvSpPr txBox="1"/>
          <p:nvPr/>
        </p:nvSpPr>
        <p:spPr>
          <a:xfrm>
            <a:off x="7958552" y="2847181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Chinese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77" name="Aryan…"/>
          <p:cNvSpPr txBox="1"/>
          <p:nvPr/>
        </p:nvSpPr>
        <p:spPr>
          <a:xfrm>
            <a:off x="5089586" y="3818135"/>
            <a:ext cx="1119821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Aryan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78" name="Greek…"/>
          <p:cNvSpPr txBox="1"/>
          <p:nvPr/>
        </p:nvSpPr>
        <p:spPr>
          <a:xfrm>
            <a:off x="642311" y="2536825"/>
            <a:ext cx="1088195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Greek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civilization</a:t>
            </a:r>
          </a:p>
        </p:txBody>
      </p:sp>
      <p:sp>
        <p:nvSpPr>
          <p:cNvPr id="279" name="Kingdom…"/>
          <p:cNvSpPr txBox="1"/>
          <p:nvPr/>
        </p:nvSpPr>
        <p:spPr>
          <a:xfrm>
            <a:off x="1571811" y="4597399"/>
            <a:ext cx="992573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Kingdom</a:t>
            </a:r>
          </a:p>
          <a:p>
            <a:pPr>
              <a:defRPr b="1" sz="1500">
                <a:latin typeface="+mn-lt"/>
                <a:ea typeface="+mn-ea"/>
                <a:cs typeface="+mn-cs"/>
                <a:sym typeface="Helvetica"/>
              </a:defRPr>
            </a:pPr>
            <a:r>
              <a:t>of Kush</a:t>
            </a:r>
          </a:p>
        </p:txBody>
      </p:sp>
      <p:sp>
        <p:nvSpPr>
          <p:cNvPr id="280" name="Persian…"/>
          <p:cNvSpPr txBox="1"/>
          <p:nvPr/>
        </p:nvSpPr>
        <p:spPr>
          <a:xfrm>
            <a:off x="2961887" y="3124200"/>
            <a:ext cx="1501379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r>
              <a:t>Persian Empire</a:t>
            </a:r>
          </a:p>
        </p:txBody>
      </p:sp>
      <p:sp>
        <p:nvSpPr>
          <p:cNvPr id="281" name="Oval"/>
          <p:cNvSpPr/>
          <p:nvPr/>
        </p:nvSpPr>
        <p:spPr>
          <a:xfrm>
            <a:off x="6745391" y="7068491"/>
            <a:ext cx="377621" cy="302223"/>
          </a:xfrm>
          <a:prstGeom prst="ellipse">
            <a:avLst/>
          </a:prstGeom>
          <a:solidFill>
            <a:srgbClr val="F39019"/>
          </a:solidFill>
          <a:ln w="12700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