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32781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-647700" y="4953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457644" y="-138499"/>
            <a:ext cx="13504629" cy="900308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129" name="Civs2500bce.jpg" descr="Civs2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0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130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31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32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33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136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134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35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39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137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3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141" name="Oval"/>
          <p:cNvSpPr/>
          <p:nvPr/>
        </p:nvSpPr>
        <p:spPr>
          <a:xfrm>
            <a:off x="45101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42" name="00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0000 BCE</a:t>
            </a:r>
          </a:p>
        </p:txBody>
      </p:sp>
      <p:sp>
        <p:nvSpPr>
          <p:cNvPr id="143" name="Mesopotamian…"/>
          <p:cNvSpPr txBox="1"/>
          <p:nvPr/>
        </p:nvSpPr>
        <p:spPr>
          <a:xfrm>
            <a:off x="9276193" y="33655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4" name="Indus Valley…"/>
          <p:cNvSpPr txBox="1"/>
          <p:nvPr/>
        </p:nvSpPr>
        <p:spPr>
          <a:xfrm>
            <a:off x="9392418" y="6063456"/>
            <a:ext cx="126846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5" name="Egyptian…"/>
          <p:cNvSpPr txBox="1"/>
          <p:nvPr/>
        </p:nvSpPr>
        <p:spPr>
          <a:xfrm>
            <a:off x="9482552" y="603250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6" name="Minoan…"/>
          <p:cNvSpPr txBox="1"/>
          <p:nvPr/>
        </p:nvSpPr>
        <p:spPr>
          <a:xfrm>
            <a:off x="11074400" y="4712890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Minoan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7" name="Hittite…"/>
          <p:cNvSpPr txBox="1"/>
          <p:nvPr/>
        </p:nvSpPr>
        <p:spPr>
          <a:xfrm>
            <a:off x="9482552" y="148312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8" name="Chinese…"/>
          <p:cNvSpPr txBox="1"/>
          <p:nvPr/>
        </p:nvSpPr>
        <p:spPr>
          <a:xfrm>
            <a:off x="9482552" y="24010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9" name="Assyrian…"/>
          <p:cNvSpPr txBox="1"/>
          <p:nvPr/>
        </p:nvSpPr>
        <p:spPr>
          <a:xfrm>
            <a:off x="11157889" y="2847181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150" name="Phoenician…"/>
          <p:cNvSpPr txBox="1"/>
          <p:nvPr/>
        </p:nvSpPr>
        <p:spPr>
          <a:xfrm>
            <a:off x="11026774" y="5645745"/>
            <a:ext cx="11834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51" name="Kingdom…"/>
          <p:cNvSpPr txBox="1"/>
          <p:nvPr/>
        </p:nvSpPr>
        <p:spPr>
          <a:xfrm>
            <a:off x="11147611" y="1037828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Israel</a:t>
            </a:r>
          </a:p>
        </p:txBody>
      </p:sp>
      <p:sp>
        <p:nvSpPr>
          <p:cNvPr id="152" name="Aryan…"/>
          <p:cNvSpPr txBox="1"/>
          <p:nvPr/>
        </p:nvSpPr>
        <p:spPr>
          <a:xfrm>
            <a:off x="11020487" y="1904404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53" name="Greek…"/>
          <p:cNvSpPr txBox="1"/>
          <p:nvPr/>
        </p:nvSpPr>
        <p:spPr>
          <a:xfrm>
            <a:off x="9443412" y="43275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54" name="Babylonian…"/>
          <p:cNvSpPr txBox="1"/>
          <p:nvPr/>
        </p:nvSpPr>
        <p:spPr>
          <a:xfrm>
            <a:off x="10989293" y="6616700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155" name="Kingdom…"/>
          <p:cNvSpPr txBox="1"/>
          <p:nvPr/>
        </p:nvSpPr>
        <p:spPr>
          <a:xfrm>
            <a:off x="11096811" y="3818135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Kush</a:t>
            </a:r>
          </a:p>
        </p:txBody>
      </p:sp>
      <p:sp>
        <p:nvSpPr>
          <p:cNvPr id="156" name="Persian…"/>
          <p:cNvSpPr txBox="1"/>
          <p:nvPr/>
        </p:nvSpPr>
        <p:spPr>
          <a:xfrm>
            <a:off x="9545897" y="5251648"/>
            <a:ext cx="85555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Persian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159" name="Civs700bce.png" descr="Civs700bc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0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160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61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62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63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166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164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65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69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167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6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171" name="00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0000 BCE</a:t>
            </a:r>
          </a:p>
        </p:txBody>
      </p:sp>
      <p:sp>
        <p:nvSpPr>
          <p:cNvPr id="172" name="Mesopotamian…"/>
          <p:cNvSpPr txBox="1"/>
          <p:nvPr/>
        </p:nvSpPr>
        <p:spPr>
          <a:xfrm>
            <a:off x="9276193" y="33655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73" name="Indus Valley…"/>
          <p:cNvSpPr txBox="1"/>
          <p:nvPr/>
        </p:nvSpPr>
        <p:spPr>
          <a:xfrm>
            <a:off x="9392418" y="6063456"/>
            <a:ext cx="126846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74" name="Egyptian…"/>
          <p:cNvSpPr txBox="1"/>
          <p:nvPr/>
        </p:nvSpPr>
        <p:spPr>
          <a:xfrm>
            <a:off x="9482552" y="603250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75" name="Minoan…"/>
          <p:cNvSpPr txBox="1"/>
          <p:nvPr/>
        </p:nvSpPr>
        <p:spPr>
          <a:xfrm>
            <a:off x="11074400" y="4712890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Minoan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76" name="Hittite…"/>
          <p:cNvSpPr txBox="1"/>
          <p:nvPr/>
        </p:nvSpPr>
        <p:spPr>
          <a:xfrm>
            <a:off x="9482552" y="148312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77" name="Chinese…"/>
          <p:cNvSpPr txBox="1"/>
          <p:nvPr/>
        </p:nvSpPr>
        <p:spPr>
          <a:xfrm>
            <a:off x="9482552" y="24010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78" name="Assyrian…"/>
          <p:cNvSpPr txBox="1"/>
          <p:nvPr/>
        </p:nvSpPr>
        <p:spPr>
          <a:xfrm>
            <a:off x="11157889" y="2847181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179" name="Phoenician…"/>
          <p:cNvSpPr txBox="1"/>
          <p:nvPr/>
        </p:nvSpPr>
        <p:spPr>
          <a:xfrm>
            <a:off x="11026774" y="5645745"/>
            <a:ext cx="11834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0" name="Kingdom…"/>
          <p:cNvSpPr txBox="1"/>
          <p:nvPr/>
        </p:nvSpPr>
        <p:spPr>
          <a:xfrm>
            <a:off x="11147611" y="1037828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Israel</a:t>
            </a:r>
          </a:p>
        </p:txBody>
      </p:sp>
      <p:sp>
        <p:nvSpPr>
          <p:cNvPr id="181" name="Aryan…"/>
          <p:cNvSpPr txBox="1"/>
          <p:nvPr/>
        </p:nvSpPr>
        <p:spPr>
          <a:xfrm>
            <a:off x="11020487" y="1904404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2" name="Greek…"/>
          <p:cNvSpPr txBox="1"/>
          <p:nvPr/>
        </p:nvSpPr>
        <p:spPr>
          <a:xfrm>
            <a:off x="9443412" y="43275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3" name="Babylonian…"/>
          <p:cNvSpPr txBox="1"/>
          <p:nvPr/>
        </p:nvSpPr>
        <p:spPr>
          <a:xfrm>
            <a:off x="10989293" y="6616700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184" name="Kingdom…"/>
          <p:cNvSpPr txBox="1"/>
          <p:nvPr/>
        </p:nvSpPr>
        <p:spPr>
          <a:xfrm>
            <a:off x="11096811" y="3818135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Kush</a:t>
            </a:r>
          </a:p>
        </p:txBody>
      </p:sp>
      <p:sp>
        <p:nvSpPr>
          <p:cNvPr id="185" name="Persian…"/>
          <p:cNvSpPr txBox="1"/>
          <p:nvPr/>
        </p:nvSpPr>
        <p:spPr>
          <a:xfrm>
            <a:off x="9545897" y="5251648"/>
            <a:ext cx="85555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Persian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186" name="Oval"/>
          <p:cNvSpPr/>
          <p:nvPr/>
        </p:nvSpPr>
        <p:spPr>
          <a:xfrm>
            <a:off x="45101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189" name="Civs3500bce.jpg" descr="Civs3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0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190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1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2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3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196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194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95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99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197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9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201" name="00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0000 BCE</a:t>
            </a:r>
          </a:p>
        </p:txBody>
      </p:sp>
      <p:sp>
        <p:nvSpPr>
          <p:cNvPr id="202" name="Mesopotamian…"/>
          <p:cNvSpPr txBox="1"/>
          <p:nvPr/>
        </p:nvSpPr>
        <p:spPr>
          <a:xfrm>
            <a:off x="9276193" y="33655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3" name="Indus Valley…"/>
          <p:cNvSpPr txBox="1"/>
          <p:nvPr/>
        </p:nvSpPr>
        <p:spPr>
          <a:xfrm>
            <a:off x="9392418" y="6063456"/>
            <a:ext cx="126846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4" name="Egyptian…"/>
          <p:cNvSpPr txBox="1"/>
          <p:nvPr/>
        </p:nvSpPr>
        <p:spPr>
          <a:xfrm>
            <a:off x="9482552" y="603250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5" name="Minoan…"/>
          <p:cNvSpPr txBox="1"/>
          <p:nvPr/>
        </p:nvSpPr>
        <p:spPr>
          <a:xfrm>
            <a:off x="11074400" y="4712890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Minoan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6" name="Hittite…"/>
          <p:cNvSpPr txBox="1"/>
          <p:nvPr/>
        </p:nvSpPr>
        <p:spPr>
          <a:xfrm>
            <a:off x="9482552" y="148312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7" name="Chinese…"/>
          <p:cNvSpPr txBox="1"/>
          <p:nvPr/>
        </p:nvSpPr>
        <p:spPr>
          <a:xfrm>
            <a:off x="9482552" y="24010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8" name="Assyrian…"/>
          <p:cNvSpPr txBox="1"/>
          <p:nvPr/>
        </p:nvSpPr>
        <p:spPr>
          <a:xfrm>
            <a:off x="11157889" y="2847181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09" name="Phoenician…"/>
          <p:cNvSpPr txBox="1"/>
          <p:nvPr/>
        </p:nvSpPr>
        <p:spPr>
          <a:xfrm>
            <a:off x="11026774" y="5645745"/>
            <a:ext cx="11834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10" name="Kingdom…"/>
          <p:cNvSpPr txBox="1"/>
          <p:nvPr/>
        </p:nvSpPr>
        <p:spPr>
          <a:xfrm>
            <a:off x="11147611" y="1037828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Israel</a:t>
            </a:r>
          </a:p>
        </p:txBody>
      </p:sp>
      <p:sp>
        <p:nvSpPr>
          <p:cNvPr id="211" name="Aryan…"/>
          <p:cNvSpPr txBox="1"/>
          <p:nvPr/>
        </p:nvSpPr>
        <p:spPr>
          <a:xfrm>
            <a:off x="11020487" y="1904404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12" name="Greek…"/>
          <p:cNvSpPr txBox="1"/>
          <p:nvPr/>
        </p:nvSpPr>
        <p:spPr>
          <a:xfrm>
            <a:off x="9443412" y="43275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13" name="Babylonian…"/>
          <p:cNvSpPr txBox="1"/>
          <p:nvPr/>
        </p:nvSpPr>
        <p:spPr>
          <a:xfrm>
            <a:off x="10989293" y="6616700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14" name="Kingdom…"/>
          <p:cNvSpPr txBox="1"/>
          <p:nvPr/>
        </p:nvSpPr>
        <p:spPr>
          <a:xfrm>
            <a:off x="11096811" y="3818135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Kush</a:t>
            </a:r>
          </a:p>
        </p:txBody>
      </p:sp>
      <p:sp>
        <p:nvSpPr>
          <p:cNvPr id="215" name="Persian…"/>
          <p:cNvSpPr txBox="1"/>
          <p:nvPr/>
        </p:nvSpPr>
        <p:spPr>
          <a:xfrm>
            <a:off x="9545897" y="5251648"/>
            <a:ext cx="85555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Persian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16" name="Oval"/>
          <p:cNvSpPr/>
          <p:nvPr/>
        </p:nvSpPr>
        <p:spPr>
          <a:xfrm>
            <a:off x="45101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219" name="Civs500bce.jpg" descr="Civs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0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220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1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2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3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226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224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25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29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227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2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231" name="00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0000 BCE</a:t>
            </a:r>
          </a:p>
        </p:txBody>
      </p:sp>
      <p:sp>
        <p:nvSpPr>
          <p:cNvPr id="232" name="Mesopotamian…"/>
          <p:cNvSpPr txBox="1"/>
          <p:nvPr/>
        </p:nvSpPr>
        <p:spPr>
          <a:xfrm>
            <a:off x="9276193" y="33655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3" name="Indus Valley…"/>
          <p:cNvSpPr txBox="1"/>
          <p:nvPr/>
        </p:nvSpPr>
        <p:spPr>
          <a:xfrm>
            <a:off x="9392418" y="6063456"/>
            <a:ext cx="126846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4" name="Egyptian…"/>
          <p:cNvSpPr txBox="1"/>
          <p:nvPr/>
        </p:nvSpPr>
        <p:spPr>
          <a:xfrm>
            <a:off x="9482552" y="603250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5" name="Minoan…"/>
          <p:cNvSpPr txBox="1"/>
          <p:nvPr/>
        </p:nvSpPr>
        <p:spPr>
          <a:xfrm>
            <a:off x="11074400" y="4712890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Minoan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6" name="Hittite…"/>
          <p:cNvSpPr txBox="1"/>
          <p:nvPr/>
        </p:nvSpPr>
        <p:spPr>
          <a:xfrm>
            <a:off x="9482552" y="148312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7" name="Chinese…"/>
          <p:cNvSpPr txBox="1"/>
          <p:nvPr/>
        </p:nvSpPr>
        <p:spPr>
          <a:xfrm>
            <a:off x="9482552" y="24010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8" name="Assyrian…"/>
          <p:cNvSpPr txBox="1"/>
          <p:nvPr/>
        </p:nvSpPr>
        <p:spPr>
          <a:xfrm>
            <a:off x="11157889" y="2847181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39" name="Phoenician…"/>
          <p:cNvSpPr txBox="1"/>
          <p:nvPr/>
        </p:nvSpPr>
        <p:spPr>
          <a:xfrm>
            <a:off x="11026774" y="5645745"/>
            <a:ext cx="11834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40" name="Kingdom…"/>
          <p:cNvSpPr txBox="1"/>
          <p:nvPr/>
        </p:nvSpPr>
        <p:spPr>
          <a:xfrm>
            <a:off x="11147611" y="1037828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Israel</a:t>
            </a:r>
          </a:p>
        </p:txBody>
      </p:sp>
      <p:sp>
        <p:nvSpPr>
          <p:cNvPr id="241" name="Aryan…"/>
          <p:cNvSpPr txBox="1"/>
          <p:nvPr/>
        </p:nvSpPr>
        <p:spPr>
          <a:xfrm>
            <a:off x="11020487" y="1904404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42" name="Greek…"/>
          <p:cNvSpPr txBox="1"/>
          <p:nvPr/>
        </p:nvSpPr>
        <p:spPr>
          <a:xfrm>
            <a:off x="9443412" y="43275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43" name="Babylonian…"/>
          <p:cNvSpPr txBox="1"/>
          <p:nvPr/>
        </p:nvSpPr>
        <p:spPr>
          <a:xfrm>
            <a:off x="10989293" y="6616700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44" name="Kingdom…"/>
          <p:cNvSpPr txBox="1"/>
          <p:nvPr/>
        </p:nvSpPr>
        <p:spPr>
          <a:xfrm>
            <a:off x="11096811" y="3818135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Kush</a:t>
            </a:r>
          </a:p>
        </p:txBody>
      </p:sp>
      <p:sp>
        <p:nvSpPr>
          <p:cNvPr id="245" name="Persian…"/>
          <p:cNvSpPr txBox="1"/>
          <p:nvPr/>
        </p:nvSpPr>
        <p:spPr>
          <a:xfrm>
            <a:off x="9545897" y="5251648"/>
            <a:ext cx="85555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Persian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46" name="Oval"/>
          <p:cNvSpPr/>
          <p:nvPr/>
        </p:nvSpPr>
        <p:spPr>
          <a:xfrm>
            <a:off x="45101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249" name="Civs1700bce.jpg" descr="Civs17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0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250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51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52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53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256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254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55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59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257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5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261" name="00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0000 BCE</a:t>
            </a:r>
          </a:p>
        </p:txBody>
      </p:sp>
      <p:sp>
        <p:nvSpPr>
          <p:cNvPr id="262" name="China"/>
          <p:cNvSpPr txBox="1"/>
          <p:nvPr/>
        </p:nvSpPr>
        <p:spPr>
          <a:xfrm>
            <a:off x="8093217" y="2949376"/>
            <a:ext cx="643478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China</a:t>
            </a:r>
          </a:p>
        </p:txBody>
      </p:sp>
      <p:sp>
        <p:nvSpPr>
          <p:cNvPr id="263" name="Mesopotamian…"/>
          <p:cNvSpPr txBox="1"/>
          <p:nvPr/>
        </p:nvSpPr>
        <p:spPr>
          <a:xfrm>
            <a:off x="9276193" y="33655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4" name="Indus Valley…"/>
          <p:cNvSpPr txBox="1"/>
          <p:nvPr/>
        </p:nvSpPr>
        <p:spPr>
          <a:xfrm>
            <a:off x="9392418" y="6063456"/>
            <a:ext cx="126846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5" name="Egyptian…"/>
          <p:cNvSpPr txBox="1"/>
          <p:nvPr/>
        </p:nvSpPr>
        <p:spPr>
          <a:xfrm>
            <a:off x="9482552" y="603250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6" name="Minoan…"/>
          <p:cNvSpPr txBox="1"/>
          <p:nvPr/>
        </p:nvSpPr>
        <p:spPr>
          <a:xfrm>
            <a:off x="11074400" y="4712890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Minoan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7" name="Hittite…"/>
          <p:cNvSpPr txBox="1"/>
          <p:nvPr/>
        </p:nvSpPr>
        <p:spPr>
          <a:xfrm>
            <a:off x="9482552" y="148312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8" name="Chinese…"/>
          <p:cNvSpPr txBox="1"/>
          <p:nvPr/>
        </p:nvSpPr>
        <p:spPr>
          <a:xfrm>
            <a:off x="9482552" y="24010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9" name="Assyrian…"/>
          <p:cNvSpPr txBox="1"/>
          <p:nvPr/>
        </p:nvSpPr>
        <p:spPr>
          <a:xfrm>
            <a:off x="11157889" y="2847181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70" name="Phoenician…"/>
          <p:cNvSpPr txBox="1"/>
          <p:nvPr/>
        </p:nvSpPr>
        <p:spPr>
          <a:xfrm>
            <a:off x="11026774" y="5645745"/>
            <a:ext cx="11834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71" name="Kingdom…"/>
          <p:cNvSpPr txBox="1"/>
          <p:nvPr/>
        </p:nvSpPr>
        <p:spPr>
          <a:xfrm>
            <a:off x="11147611" y="1037828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Israel</a:t>
            </a:r>
          </a:p>
        </p:txBody>
      </p:sp>
      <p:sp>
        <p:nvSpPr>
          <p:cNvPr id="272" name="Aryan…"/>
          <p:cNvSpPr txBox="1"/>
          <p:nvPr/>
        </p:nvSpPr>
        <p:spPr>
          <a:xfrm>
            <a:off x="11020487" y="1904404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73" name="Greek…"/>
          <p:cNvSpPr txBox="1"/>
          <p:nvPr/>
        </p:nvSpPr>
        <p:spPr>
          <a:xfrm>
            <a:off x="9443412" y="43275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74" name="Babylonian…"/>
          <p:cNvSpPr txBox="1"/>
          <p:nvPr/>
        </p:nvSpPr>
        <p:spPr>
          <a:xfrm>
            <a:off x="10989293" y="6616700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75" name="Kingdom…"/>
          <p:cNvSpPr txBox="1"/>
          <p:nvPr/>
        </p:nvSpPr>
        <p:spPr>
          <a:xfrm>
            <a:off x="11096811" y="3818135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Kush</a:t>
            </a:r>
          </a:p>
        </p:txBody>
      </p:sp>
      <p:sp>
        <p:nvSpPr>
          <p:cNvPr id="276" name="Persian…"/>
          <p:cNvSpPr txBox="1"/>
          <p:nvPr/>
        </p:nvSpPr>
        <p:spPr>
          <a:xfrm>
            <a:off x="9545897" y="5251648"/>
            <a:ext cx="85555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Persian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77" name="Oval"/>
          <p:cNvSpPr/>
          <p:nvPr/>
        </p:nvSpPr>
        <p:spPr>
          <a:xfrm>
            <a:off x="45101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280" name="Civs600bce.jpg" descr="Civs6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1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281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82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83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84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287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285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86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90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288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89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292" name="00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0000 BCE</a:t>
            </a:r>
          </a:p>
        </p:txBody>
      </p:sp>
      <p:sp>
        <p:nvSpPr>
          <p:cNvPr id="293" name="Mesopotamian…"/>
          <p:cNvSpPr txBox="1"/>
          <p:nvPr/>
        </p:nvSpPr>
        <p:spPr>
          <a:xfrm>
            <a:off x="9276193" y="33655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94" name="Indus Valley…"/>
          <p:cNvSpPr txBox="1"/>
          <p:nvPr/>
        </p:nvSpPr>
        <p:spPr>
          <a:xfrm>
            <a:off x="9392418" y="6063456"/>
            <a:ext cx="126846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95" name="Egyptian…"/>
          <p:cNvSpPr txBox="1"/>
          <p:nvPr/>
        </p:nvSpPr>
        <p:spPr>
          <a:xfrm>
            <a:off x="9482552" y="603250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96" name="Minoan…"/>
          <p:cNvSpPr txBox="1"/>
          <p:nvPr/>
        </p:nvSpPr>
        <p:spPr>
          <a:xfrm>
            <a:off x="11074400" y="4712890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Minoan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97" name="Hittite…"/>
          <p:cNvSpPr txBox="1"/>
          <p:nvPr/>
        </p:nvSpPr>
        <p:spPr>
          <a:xfrm>
            <a:off x="9482552" y="148312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98" name="Chinese…"/>
          <p:cNvSpPr txBox="1"/>
          <p:nvPr/>
        </p:nvSpPr>
        <p:spPr>
          <a:xfrm>
            <a:off x="9482552" y="24010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99" name="Assyrian…"/>
          <p:cNvSpPr txBox="1"/>
          <p:nvPr/>
        </p:nvSpPr>
        <p:spPr>
          <a:xfrm>
            <a:off x="11157889" y="2847181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300" name="Phoenician…"/>
          <p:cNvSpPr txBox="1"/>
          <p:nvPr/>
        </p:nvSpPr>
        <p:spPr>
          <a:xfrm>
            <a:off x="11026774" y="5645745"/>
            <a:ext cx="11834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01" name="Kingdom…"/>
          <p:cNvSpPr txBox="1"/>
          <p:nvPr/>
        </p:nvSpPr>
        <p:spPr>
          <a:xfrm>
            <a:off x="11147611" y="1037828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Israel</a:t>
            </a:r>
          </a:p>
        </p:txBody>
      </p:sp>
      <p:sp>
        <p:nvSpPr>
          <p:cNvPr id="302" name="Aryan…"/>
          <p:cNvSpPr txBox="1"/>
          <p:nvPr/>
        </p:nvSpPr>
        <p:spPr>
          <a:xfrm>
            <a:off x="11020487" y="1904404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03" name="Greek…"/>
          <p:cNvSpPr txBox="1"/>
          <p:nvPr/>
        </p:nvSpPr>
        <p:spPr>
          <a:xfrm>
            <a:off x="9443412" y="43275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04" name="Babylonian…"/>
          <p:cNvSpPr txBox="1"/>
          <p:nvPr/>
        </p:nvSpPr>
        <p:spPr>
          <a:xfrm>
            <a:off x="10989293" y="6616700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305" name="Kingdom…"/>
          <p:cNvSpPr txBox="1"/>
          <p:nvPr/>
        </p:nvSpPr>
        <p:spPr>
          <a:xfrm>
            <a:off x="11096811" y="3818135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Kush</a:t>
            </a:r>
          </a:p>
        </p:txBody>
      </p:sp>
      <p:sp>
        <p:nvSpPr>
          <p:cNvPr id="306" name="Persian…"/>
          <p:cNvSpPr txBox="1"/>
          <p:nvPr/>
        </p:nvSpPr>
        <p:spPr>
          <a:xfrm>
            <a:off x="9545897" y="5251648"/>
            <a:ext cx="85555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Persian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307" name="Oval"/>
          <p:cNvSpPr/>
          <p:nvPr/>
        </p:nvSpPr>
        <p:spPr>
          <a:xfrm>
            <a:off x="45101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310" name="Civs1027bce.jpg" descr="Civs1027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1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311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12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13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14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317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315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316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320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318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319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322" name="00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0000 BCE</a:t>
            </a:r>
          </a:p>
        </p:txBody>
      </p:sp>
      <p:sp>
        <p:nvSpPr>
          <p:cNvPr id="323" name="Mesopotamian…"/>
          <p:cNvSpPr txBox="1"/>
          <p:nvPr/>
        </p:nvSpPr>
        <p:spPr>
          <a:xfrm>
            <a:off x="9276193" y="33655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24" name="Indus Valley…"/>
          <p:cNvSpPr txBox="1"/>
          <p:nvPr/>
        </p:nvSpPr>
        <p:spPr>
          <a:xfrm>
            <a:off x="9392418" y="6063456"/>
            <a:ext cx="126846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25" name="Egyptian…"/>
          <p:cNvSpPr txBox="1"/>
          <p:nvPr/>
        </p:nvSpPr>
        <p:spPr>
          <a:xfrm>
            <a:off x="9482552" y="603250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26" name="Minoan…"/>
          <p:cNvSpPr txBox="1"/>
          <p:nvPr/>
        </p:nvSpPr>
        <p:spPr>
          <a:xfrm>
            <a:off x="11074400" y="4712890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Minoan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27" name="Hittite…"/>
          <p:cNvSpPr txBox="1"/>
          <p:nvPr/>
        </p:nvSpPr>
        <p:spPr>
          <a:xfrm>
            <a:off x="9482552" y="148312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28" name="Chinese…"/>
          <p:cNvSpPr txBox="1"/>
          <p:nvPr/>
        </p:nvSpPr>
        <p:spPr>
          <a:xfrm>
            <a:off x="9482552" y="24010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29" name="Assyrian…"/>
          <p:cNvSpPr txBox="1"/>
          <p:nvPr/>
        </p:nvSpPr>
        <p:spPr>
          <a:xfrm>
            <a:off x="11157889" y="2847181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330" name="Phoenician…"/>
          <p:cNvSpPr txBox="1"/>
          <p:nvPr/>
        </p:nvSpPr>
        <p:spPr>
          <a:xfrm>
            <a:off x="11026774" y="5645745"/>
            <a:ext cx="11834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31" name="Kingdom…"/>
          <p:cNvSpPr txBox="1"/>
          <p:nvPr/>
        </p:nvSpPr>
        <p:spPr>
          <a:xfrm>
            <a:off x="11147611" y="1037828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Israel</a:t>
            </a:r>
          </a:p>
        </p:txBody>
      </p:sp>
      <p:sp>
        <p:nvSpPr>
          <p:cNvPr id="332" name="Aryan…"/>
          <p:cNvSpPr txBox="1"/>
          <p:nvPr/>
        </p:nvSpPr>
        <p:spPr>
          <a:xfrm>
            <a:off x="11020487" y="1904404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33" name="Greek…"/>
          <p:cNvSpPr txBox="1"/>
          <p:nvPr/>
        </p:nvSpPr>
        <p:spPr>
          <a:xfrm>
            <a:off x="9443412" y="43275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334" name="Babylonian…"/>
          <p:cNvSpPr txBox="1"/>
          <p:nvPr/>
        </p:nvSpPr>
        <p:spPr>
          <a:xfrm>
            <a:off x="10989293" y="6616700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335" name="Kingdom…"/>
          <p:cNvSpPr txBox="1"/>
          <p:nvPr/>
        </p:nvSpPr>
        <p:spPr>
          <a:xfrm>
            <a:off x="11096811" y="3818135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Kush</a:t>
            </a:r>
          </a:p>
        </p:txBody>
      </p:sp>
      <p:sp>
        <p:nvSpPr>
          <p:cNvPr id="336" name="Persian…"/>
          <p:cNvSpPr txBox="1"/>
          <p:nvPr/>
        </p:nvSpPr>
        <p:spPr>
          <a:xfrm>
            <a:off x="9545897" y="5251648"/>
            <a:ext cx="85555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Persian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337" name="Oval"/>
          <p:cNvSpPr/>
          <p:nvPr/>
        </p:nvSpPr>
        <p:spPr>
          <a:xfrm>
            <a:off x="45101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