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9"/>
          </a:solidFill>
        </a:fill>
      </a:tcStyle>
    </a:wholeTbl>
    <a:band2H>
      <a:tcTxStyle b="def" i="def"/>
      <a:tcStyle>
        <a:tcBdr/>
        <a:fill>
          <a:solidFill>
            <a:srgbClr val="E6EA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DACA"/>
          </a:solidFill>
        </a:fill>
      </a:tcStyle>
    </a:wholeTbl>
    <a:band2H>
      <a:tcTxStyle b="def" i="def"/>
      <a:tcStyle>
        <a:tcBdr/>
        <a:fill>
          <a:solidFill>
            <a:srgbClr val="E7ED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CEE9"/>
          </a:solidFill>
        </a:fill>
      </a:tcStyle>
    </a:wholeTbl>
    <a:band2H>
      <a:tcTxStyle b="def" i="def"/>
      <a:tcStyle>
        <a:tcBdr/>
        <a:fill>
          <a:solidFill>
            <a:srgbClr val="E9E8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1pPr>
    <a:lvl2pPr indent="2286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2pPr>
    <a:lvl3pPr indent="4572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3pPr>
    <a:lvl4pPr indent="6858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4pPr>
    <a:lvl5pPr indent="9144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5pPr>
    <a:lvl6pPr indent="11430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6pPr>
    <a:lvl7pPr indent="13716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7pPr>
    <a:lvl8pPr indent="16002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8pPr>
    <a:lvl9pPr indent="18288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25236" indent="-280736" algn="ctr">
              <a:spcBef>
                <a:spcPts val="0"/>
              </a:spcBef>
              <a:defRPr i="1" sz="2400"/>
            </a:lvl2pPr>
            <a:lvl3pPr marL="1169736" indent="-280736" algn="ctr">
              <a:spcBef>
                <a:spcPts val="0"/>
              </a:spcBef>
              <a:defRPr i="1" sz="2400"/>
            </a:lvl3pPr>
            <a:lvl4pPr marL="1614236" indent="-280736" algn="ctr">
              <a:spcBef>
                <a:spcPts val="0"/>
              </a:spcBef>
              <a:defRPr i="1" sz="2400"/>
            </a:lvl4pPr>
            <a:lvl5pPr marL="2058736" indent="-280736" algn="ctr">
              <a:spcBef>
                <a:spcPts val="0"/>
              </a:spcBef>
              <a:defRPr i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/>
          <p:nvPr>
            <p:ph type="body" sz="quarter" idx="13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-932781" y="-12700"/>
            <a:ext cx="16551778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-647700" y="4953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13"/>
          </p:nvPr>
        </p:nvSpPr>
        <p:spPr>
          <a:xfrm>
            <a:off x="2457643" y="-138499"/>
            <a:ext cx="13504630" cy="900308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13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7350" y="639232"/>
            <a:ext cx="5880100" cy="39200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15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129" name="ACBackdrp.png" descr="ACBackdrp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Nile"/>
          <p:cNvSpPr txBox="1"/>
          <p:nvPr/>
        </p:nvSpPr>
        <p:spPr>
          <a:xfrm>
            <a:off x="7271385" y="7034113"/>
            <a:ext cx="44234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Nile</a:t>
            </a:r>
          </a:p>
        </p:txBody>
      </p:sp>
      <p:sp>
        <p:nvSpPr>
          <p:cNvPr id="131" name="Tigris"/>
          <p:cNvSpPr txBox="1"/>
          <p:nvPr/>
        </p:nvSpPr>
        <p:spPr>
          <a:xfrm>
            <a:off x="8067216" y="7034113"/>
            <a:ext cx="579883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Tigris</a:t>
            </a:r>
          </a:p>
        </p:txBody>
      </p:sp>
      <p:sp>
        <p:nvSpPr>
          <p:cNvPr id="132" name="Euphrates"/>
          <p:cNvSpPr txBox="1"/>
          <p:nvPr/>
        </p:nvSpPr>
        <p:spPr>
          <a:xfrm>
            <a:off x="3945913" y="7034113"/>
            <a:ext cx="982409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Euphrates</a:t>
            </a:r>
          </a:p>
        </p:txBody>
      </p:sp>
      <p:sp>
        <p:nvSpPr>
          <p:cNvPr id="133" name="Yangtze"/>
          <p:cNvSpPr txBox="1"/>
          <p:nvPr/>
        </p:nvSpPr>
        <p:spPr>
          <a:xfrm>
            <a:off x="6227440" y="7031135"/>
            <a:ext cx="795529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Yangtze</a:t>
            </a:r>
          </a:p>
        </p:txBody>
      </p:sp>
      <p:sp>
        <p:nvSpPr>
          <p:cNvPr id="134" name="Yellow River"/>
          <p:cNvSpPr txBox="1"/>
          <p:nvPr/>
        </p:nvSpPr>
        <p:spPr>
          <a:xfrm>
            <a:off x="2591117" y="7034113"/>
            <a:ext cx="1134047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Yellow River</a:t>
            </a:r>
          </a:p>
        </p:txBody>
      </p:sp>
      <p:sp>
        <p:nvSpPr>
          <p:cNvPr id="135" name="Ganges"/>
          <p:cNvSpPr txBox="1"/>
          <p:nvPr/>
        </p:nvSpPr>
        <p:spPr>
          <a:xfrm>
            <a:off x="5187112" y="7034113"/>
            <a:ext cx="791909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Ganges</a:t>
            </a:r>
          </a:p>
        </p:txBody>
      </p:sp>
      <p:sp>
        <p:nvSpPr>
          <p:cNvPr id="136" name="Indus"/>
          <p:cNvSpPr txBox="1"/>
          <p:nvPr/>
        </p:nvSpPr>
        <p:spPr>
          <a:xfrm>
            <a:off x="1825529" y="7034113"/>
            <a:ext cx="590741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Indus</a:t>
            </a:r>
          </a:p>
        </p:txBody>
      </p:sp>
      <p:sp>
        <p:nvSpPr>
          <p:cNvPr id="137" name="RIVERS:"/>
          <p:cNvSpPr txBox="1"/>
          <p:nvPr/>
        </p:nvSpPr>
        <p:spPr>
          <a:xfrm>
            <a:off x="763685" y="7034113"/>
            <a:ext cx="886998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5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RIVERS:</a:t>
            </a:r>
          </a:p>
        </p:txBody>
      </p:sp>
      <p:sp>
        <p:nvSpPr>
          <p:cNvPr id="138" name="LANDSCAPES:"/>
          <p:cNvSpPr txBox="1"/>
          <p:nvPr/>
        </p:nvSpPr>
        <p:spPr>
          <a:xfrm>
            <a:off x="766191" y="7477125"/>
            <a:ext cx="1490217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5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LANDSCAPES:</a:t>
            </a:r>
          </a:p>
        </p:txBody>
      </p:sp>
      <p:sp>
        <p:nvSpPr>
          <p:cNvPr id="139" name="Sahara Desert"/>
          <p:cNvSpPr txBox="1"/>
          <p:nvPr/>
        </p:nvSpPr>
        <p:spPr>
          <a:xfrm>
            <a:off x="2477833" y="7477125"/>
            <a:ext cx="1335215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Sahara Desert</a:t>
            </a:r>
          </a:p>
        </p:txBody>
      </p:sp>
      <p:sp>
        <p:nvSpPr>
          <p:cNvPr id="140" name="Arabian Desert"/>
          <p:cNvSpPr txBox="1"/>
          <p:nvPr/>
        </p:nvSpPr>
        <p:spPr>
          <a:xfrm>
            <a:off x="4119131" y="7478613"/>
            <a:ext cx="139865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Arabian Desert</a:t>
            </a:r>
          </a:p>
        </p:txBody>
      </p:sp>
      <p:sp>
        <p:nvSpPr>
          <p:cNvPr id="141" name="Himalayas"/>
          <p:cNvSpPr txBox="1"/>
          <p:nvPr/>
        </p:nvSpPr>
        <p:spPr>
          <a:xfrm>
            <a:off x="7380505" y="7478613"/>
            <a:ext cx="1003364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Himalayas</a:t>
            </a:r>
          </a:p>
        </p:txBody>
      </p:sp>
      <p:sp>
        <p:nvSpPr>
          <p:cNvPr id="142" name="Central Asian Steppes"/>
          <p:cNvSpPr txBox="1"/>
          <p:nvPr/>
        </p:nvSpPr>
        <p:spPr>
          <a:xfrm>
            <a:off x="5759825" y="7971580"/>
            <a:ext cx="2019873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Central Asian Steppes</a:t>
            </a:r>
          </a:p>
        </p:txBody>
      </p:sp>
      <p:sp>
        <p:nvSpPr>
          <p:cNvPr id="143" name="SEAS AND  OCEANS:"/>
          <p:cNvSpPr txBox="1"/>
          <p:nvPr/>
        </p:nvSpPr>
        <p:spPr>
          <a:xfrm>
            <a:off x="765378" y="8466038"/>
            <a:ext cx="207604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5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SEAS AND  OCEANS:</a:t>
            </a:r>
          </a:p>
        </p:txBody>
      </p:sp>
      <p:sp>
        <p:nvSpPr>
          <p:cNvPr id="144" name="The Mediterranean Sea"/>
          <p:cNvSpPr txBox="1"/>
          <p:nvPr/>
        </p:nvSpPr>
        <p:spPr>
          <a:xfrm>
            <a:off x="3049617" y="8466039"/>
            <a:ext cx="2104836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The Mediterranean Sea</a:t>
            </a:r>
          </a:p>
        </p:txBody>
      </p:sp>
      <p:sp>
        <p:nvSpPr>
          <p:cNvPr id="145" name="The Indian Ocean"/>
          <p:cNvSpPr txBox="1"/>
          <p:nvPr/>
        </p:nvSpPr>
        <p:spPr>
          <a:xfrm>
            <a:off x="5159449" y="8466038"/>
            <a:ext cx="1747889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The Indian Ocean</a:t>
            </a:r>
          </a:p>
        </p:txBody>
      </p:sp>
      <p:sp>
        <p:nvSpPr>
          <p:cNvPr id="146" name="The Red Sea"/>
          <p:cNvSpPr txBox="1"/>
          <p:nvPr/>
        </p:nvSpPr>
        <p:spPr>
          <a:xfrm>
            <a:off x="6618612" y="8466039"/>
            <a:ext cx="1747889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The Red Sea</a:t>
            </a:r>
          </a:p>
        </p:txBody>
      </p:sp>
      <p:sp>
        <p:nvSpPr>
          <p:cNvPr id="147" name="The Persian Gulf"/>
          <p:cNvSpPr txBox="1"/>
          <p:nvPr/>
        </p:nvSpPr>
        <p:spPr>
          <a:xfrm>
            <a:off x="8069733" y="8466039"/>
            <a:ext cx="1747889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The Persian Gulf</a:t>
            </a:r>
          </a:p>
        </p:txBody>
      </p:sp>
      <p:sp>
        <p:nvSpPr>
          <p:cNvPr id="148" name="Tibetan Plateau"/>
          <p:cNvSpPr txBox="1"/>
          <p:nvPr/>
        </p:nvSpPr>
        <p:spPr>
          <a:xfrm>
            <a:off x="2439192" y="7971580"/>
            <a:ext cx="1437895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Tibetan Plateau</a:t>
            </a:r>
          </a:p>
        </p:txBody>
      </p:sp>
      <p:sp>
        <p:nvSpPr>
          <p:cNvPr id="149" name="Gobi Desert"/>
          <p:cNvSpPr txBox="1"/>
          <p:nvPr/>
        </p:nvSpPr>
        <p:spPr>
          <a:xfrm>
            <a:off x="4246193" y="7971580"/>
            <a:ext cx="1144525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Gobi Desert</a:t>
            </a:r>
          </a:p>
        </p:txBody>
      </p:sp>
      <p:sp>
        <p:nvSpPr>
          <p:cNvPr id="150" name="Hindu Kush"/>
          <p:cNvSpPr txBox="1"/>
          <p:nvPr/>
        </p:nvSpPr>
        <p:spPr>
          <a:xfrm>
            <a:off x="5947662" y="7477125"/>
            <a:ext cx="1109473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Hindu Kush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